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1388388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4" d="100"/>
          <a:sy n="24" d="100"/>
        </p:scale>
        <p:origin x="31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1387816" cy="2743200"/>
          </a:xfrm>
          <a:prstGeom prst="rect">
            <a:avLst/>
          </a:prstGeom>
          <a:solidFill>
            <a:srgbClr val="2CB7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" name="Picture 2" descr="acsel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2296160" cy="1828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00400" y="731520"/>
            <a:ext cx="16459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5000" b="1">
                <a:solidFill>
                  <a:srgbClr val="FFFFFF"/>
                </a:solidFill>
              </a:rPr>
              <a:t>ACSEL 2026
The Asian Conference on Safety &amp; Education in Laboratory</a:t>
            </a:r>
          </a:p>
          <a:p>
            <a:pPr>
              <a:defRPr sz="3600">
                <a:solidFill>
                  <a:srgbClr val="F0F0F0"/>
                </a:solidFill>
              </a:defRPr>
            </a:pPr>
            <a:r>
              <a:t>Official Sponsor Poster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19202400" cy="9144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Insert Company Content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簡報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8702039</dc:creator>
  <cp:keywords/>
  <dc:description>generated using python-pptx</dc:description>
  <cp:lastModifiedBy>new_acct</cp:lastModifiedBy>
  <cp:revision>1</cp:revision>
  <dcterms:created xsi:type="dcterms:W3CDTF">2013-01-27T09:14:16Z</dcterms:created>
  <dcterms:modified xsi:type="dcterms:W3CDTF">2026-03-11T06:17:17Z</dcterms:modified>
  <cp:category/>
</cp:coreProperties>
</file>