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21387816" cy="30275784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acsel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65760"/>
            <a:ext cx="1377696" cy="1097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28800" y="457200"/>
            <a:ext cx="16459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0" b="1"/>
              <a:t>Poster Title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1554480"/>
            <a:ext cx="16459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/>
              <a:t>Author Name – Institution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743200"/>
            <a:ext cx="19202400" cy="228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/>
              <a:t>Introduction
Methods
Results
Conclusion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