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acsel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" y="274320"/>
            <a:ext cx="1033272" cy="82296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371600" y="1828800"/>
            <a:ext cx="73152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400" b="1"/>
              <a:t>Presentation Title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71600" y="292608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/>
              <a:t>Author Name – Affiliation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acsel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" y="274320"/>
            <a:ext cx="803656" cy="64008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914400" y="9144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600"/>
              <a:t>Section Title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828800"/>
            <a:ext cx="8229600" cy="3657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/>
              <a:t>• Key point
• Key result
• Discussion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